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2" r:id="rId124"/>
    <p:sldId id="27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calculated the new networks based on the Seeds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a:t>
            </a:r>
            <a:r>
              <a:rPr lang="en-US"/>
              <a:t>the extended graphs</a:t>
            </a:r>
          </a:p>
        </p:txBody>
      </p:sp>
    </p:spTree>
    <p:extLst>
      <p:ext uri="{BB962C8B-B14F-4D97-AF65-F5344CB8AC3E}">
        <p14:creationId xmlns:p14="http://schemas.microsoft.com/office/powerpoint/2010/main" val="150972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3193</TotalTime>
  <Words>3971</Words>
  <Application>Microsoft Office PowerPoint</Application>
  <PresentationFormat>Widescreen</PresentationFormat>
  <Paragraphs>971</Paragraphs>
  <Slides>124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New approach for Question 2 (Comparison)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258</cp:revision>
  <dcterms:created xsi:type="dcterms:W3CDTF">2020-04-21T09:35:12Z</dcterms:created>
  <dcterms:modified xsi:type="dcterms:W3CDTF">2020-06-06T14:49:31Z</dcterms:modified>
</cp:coreProperties>
</file>